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73" r:id="rId2"/>
    <p:sldId id="258" r:id="rId3"/>
    <p:sldId id="275" r:id="rId4"/>
    <p:sldId id="270" r:id="rId5"/>
    <p:sldId id="259" r:id="rId6"/>
    <p:sldId id="260" r:id="rId7"/>
    <p:sldId id="276" r:id="rId8"/>
    <p:sldId id="277" r:id="rId9"/>
    <p:sldId id="278" r:id="rId10"/>
    <p:sldId id="264" r:id="rId11"/>
    <p:sldId id="274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F23BE77-6545-4A9B-AC17-8998C6EAE71F}" type="datetimeFigureOut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8BA7A43-239A-4CCA-B9A6-C9B317407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65BCFC9-152F-4074-B4C5-7871395D4704}" type="datetimeFigureOut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F3D5CC2-9611-43BE-A642-880EC573D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BDC7A8-B3BC-4BAD-BF14-042A1D351B7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92AC18-243B-41C2-95C9-0B1B2274AE77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A70E66D-0BB2-41B4-A287-BFD077E2D20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87E61-545D-4495-B73F-25F1E5802EE9}" type="datetime1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 MIE, CUET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5A80C-FC93-4F15-BDD3-BCA79F969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00EB3-0AEB-4E08-BC0B-B0C0368AC7E4}" type="datetime1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 MIE, CUET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C598C-12DB-446C-900C-69F8881E3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2A6C2-3C84-4E7E-A1B5-A11B8D6AC236}" type="datetime1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 MIE, CUET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E673A-E21D-46EA-9410-F805A57AE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39776-EEF7-43AD-9BF8-0B888F30991F}" type="datetime1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 MIE, CUET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9C2EC-32CE-42B0-8944-42E0CDE55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5FFB5-EA6B-439B-A7A1-C585884D4383}" type="datetime1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 MIE, CUET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C2418-D366-4E85-95C1-64319308F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F49AB-7D26-408C-9861-5334840733A2}" type="datetime1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 MIE, CUET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95D39-739B-49F0-A564-E2B5A85BC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EAB23-7169-4CF1-926B-CCB7233896C4}" type="datetime1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 MIE, CUET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065CB-2799-4DA0-BA5C-677767109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598E2-5444-4586-8554-74C1858E1159}" type="datetime1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 MIE, CUET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4B964-DC71-4F32-8330-AC958FF21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33CAB-FE03-4F0A-90AD-EDDFA355C307}" type="datetime1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 MIE, CUET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E02CC-F20A-4D5A-93F6-A87959042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D8307-3589-425A-B3A8-AE6A1704A308}" type="datetime1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 MIE, CUET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128CC-D3AB-4EDD-8CDC-BF3778B07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2F50D-91AA-4FE9-AEA4-18E49AC3C281}" type="datetime1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 MIE, CUET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EBA2A-5EBC-4E44-A0D1-12A3F7C8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9136E63-4FAD-4ADE-ABA1-325C79B320CD}" type="datetime1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Department of  MIE, CUET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81CA7EB-FBD4-4E9E-932A-D308E75F4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Title</a:t>
            </a:r>
          </a:p>
        </p:txBody>
      </p:sp>
      <p:sp>
        <p:nvSpPr>
          <p:cNvPr id="2051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2000" i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PRESENTED BY </a:t>
            </a:r>
          </a:p>
          <a:p>
            <a:pPr eaLnBrk="1" hangingPunct="1"/>
            <a:endParaRPr lang="en-US" sz="2000" b="1" i="1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000" b="1" i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Student Name 1</a:t>
            </a:r>
          </a:p>
          <a:p>
            <a:pPr eaLnBrk="1" hangingPunct="1">
              <a:buFont typeface="Arial" charset="0"/>
              <a:buNone/>
            </a:pPr>
            <a:r>
              <a:rPr lang="en-US" sz="2000" b="1" i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ID no.                                                                              </a:t>
            </a:r>
            <a:endParaRPr lang="en-US" sz="200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000" i="1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000" i="1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2000" i="1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2000" i="1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2000" i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SUPERVISED  BY</a:t>
            </a:r>
            <a:endParaRPr lang="en-US" sz="200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2000" b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Supervisor Name</a:t>
            </a:r>
          </a:p>
          <a:p>
            <a:pPr algn="ctr" eaLnBrk="1" hangingPunct="1">
              <a:buFont typeface="Arial" charset="0"/>
              <a:buNone/>
            </a:pPr>
            <a:r>
              <a:rPr lang="en-US" sz="2000" b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Supervisor Designation </a:t>
            </a:r>
          </a:p>
          <a:p>
            <a:pPr algn="ctr" eaLnBrk="1" hangingPunct="1">
              <a:buFont typeface="Arial" charset="0"/>
              <a:buNone/>
            </a:pPr>
            <a:endParaRPr lang="en-US" sz="2000" b="1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1800" b="1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00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5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  </a:t>
            </a:r>
            <a:fld id="{46B4F795-93E8-448A-A9C9-9B238BC071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Department of  MIE, CUET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Department of  MIE, CUET</a:t>
            </a:r>
            <a:endParaRPr lang="en-US" dirty="0"/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096096-0220-4C18-A013-3CDA7005B519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Department of  MIE, CUET</a:t>
            </a:r>
            <a:endParaRPr lang="en-US" dirty="0"/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B5BFF6-EBC2-46D9-9507-01B247985DD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609600" y="25908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6600" b="1" dirty="0">
                <a:latin typeface="Times New Roman" pitchFamily="18" charset="0"/>
                <a:ea typeface="+mj-ea"/>
                <a:cs typeface="Times New Roman" pitchFamily="18" charset="0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title"/>
          </p:nvPr>
        </p:nvSpPr>
        <p:spPr>
          <a:xfrm>
            <a:off x="6096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600" b="1" smtClean="0">
                <a:latin typeface="Times New Roman" pitchFamily="18" charset="0"/>
                <a:cs typeface="Times New Roman" pitchFamily="18" charset="0"/>
              </a:rPr>
              <a:t>Questions</a:t>
            </a:r>
            <a:br>
              <a:rPr lang="en-US" sz="66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b="1" smtClean="0">
                <a:latin typeface="Times New Roman" pitchFamily="18" charset="0"/>
                <a:cs typeface="Times New Roman" pitchFamily="18" charset="0"/>
              </a:rPr>
              <a:t>&amp; Answer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Department of  MIE, CUET</a:t>
            </a:r>
            <a:endParaRPr lang="en-US" dirty="0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2A8935-4AF1-4896-A0FE-539AE425E8FD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600" b="1" smtClean="0">
                <a:latin typeface="Times New Roman" pitchFamily="18" charset="0"/>
                <a:cs typeface="Times New Roman" pitchFamily="18" charset="0"/>
              </a:rPr>
              <a:t>Objectives </a:t>
            </a:r>
            <a:endParaRPr lang="en-US" sz="36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Point 1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Point 2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So 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5562600" cy="365125"/>
          </a:xfrm>
        </p:spPr>
        <p:txBody>
          <a:bodyPr/>
          <a:lstStyle/>
          <a:p>
            <a:pPr>
              <a:defRPr/>
            </a:pPr>
            <a:r>
              <a:rPr lang="en-US"/>
              <a:t>Department of  MIE, CUET</a:t>
            </a:r>
            <a:endParaRPr lang="en-US" dirty="0"/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0D577A-E816-48A9-92CA-96078766870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2895600" y="3733800"/>
            <a:ext cx="3810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Avoid animation</a:t>
            </a:r>
          </a:p>
          <a:p>
            <a:endParaRPr lang="en-US">
              <a:solidFill>
                <a:srgbClr val="FF0000"/>
              </a:solidFill>
            </a:endParaRPr>
          </a:p>
          <a:p>
            <a:r>
              <a:rPr lang="en-US">
                <a:solidFill>
                  <a:srgbClr val="FF0000"/>
                </a:solidFill>
              </a:rPr>
              <a:t>Background must be white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Department of  MIE, CUET</a:t>
            </a:r>
            <a:endParaRPr lang="en-US" dirty="0"/>
          </a:p>
        </p:txBody>
      </p:sp>
      <p:sp>
        <p:nvSpPr>
          <p:cNvPr id="409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CFA666-C177-4910-9251-8E9D78495BD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00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Scopes</a:t>
            </a:r>
          </a:p>
        </p:txBody>
      </p:sp>
      <p:sp>
        <p:nvSpPr>
          <p:cNvPr id="4101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Write the advantages , scopes of application and relevant of your work.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Literature Review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Previous work status or literature review or background work should be included in brief.</a:t>
            </a:r>
          </a:p>
          <a:p>
            <a:pPr eaLnBrk="1" hangingPunct="1"/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3733800" cy="365125"/>
          </a:xfrm>
        </p:spPr>
        <p:txBody>
          <a:bodyPr/>
          <a:lstStyle/>
          <a:p>
            <a:pPr>
              <a:defRPr/>
            </a:pPr>
            <a:r>
              <a:rPr lang="en-US"/>
              <a:t>Department of  MIE, CUET</a:t>
            </a:r>
            <a:endParaRPr lang="en-US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01ACBD-466B-4C82-8E79-C31FACBF8031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Proposed Methodology/System details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Use Figures, diagrams etc. 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Avoid details text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Department of  MIE, CUET</a:t>
            </a:r>
            <a:endParaRPr lang="en-US" dirty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402BF0-0DE3-4655-9853-1F443B42AA6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Work Has Been Done So Far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Font style: Times New Roman or any style should be clear font.</a:t>
            </a:r>
          </a:p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356350"/>
            <a:ext cx="5334000" cy="365125"/>
          </a:xfrm>
        </p:spPr>
        <p:txBody>
          <a:bodyPr/>
          <a:lstStyle/>
          <a:p>
            <a:pPr>
              <a:defRPr/>
            </a:pPr>
            <a:r>
              <a:rPr lang="en-US"/>
              <a:t>Department of  MIE, CUET</a:t>
            </a:r>
            <a:endParaRPr lang="en-US" dirty="0"/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2922E4-4948-424B-B6E3-6420282ED3F7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Department of  MIE, CUET</a:t>
            </a:r>
            <a:endParaRPr lang="en-US" dirty="0"/>
          </a:p>
        </p:txBody>
      </p:sp>
      <p:sp>
        <p:nvSpPr>
          <p:cNvPr id="819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9D723A-A021-476F-A576-715FBAFB83E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600" b="1">
                <a:latin typeface="Times New Roman" pitchFamily="18" charset="0"/>
                <a:ea typeface="+mj-ea"/>
                <a:cs typeface="Times New Roman" pitchFamily="18" charset="0"/>
              </a:rPr>
              <a:t>Expected Results</a:t>
            </a:r>
            <a:endParaRPr lang="en-US" sz="36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197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Font style: Times New Roman or any style should be clear font.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Department of  MIE, CUET</a:t>
            </a:r>
            <a:endParaRPr lang="en-US"/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DF5766-95FC-4D90-AEB9-7C456B4AF3C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20" name="Title 1"/>
          <p:cNvSpPr txBox="1">
            <a:spLocks/>
          </p:cNvSpPr>
          <p:nvPr/>
        </p:nvSpPr>
        <p:spPr bwMode="auto">
          <a:xfrm>
            <a:off x="457200" y="274638"/>
            <a:ext cx="8229600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Project outline</a:t>
            </a:r>
          </a:p>
          <a:p>
            <a:pPr algn="ctr"/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Level-4 Term-1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828800"/>
          <a:ext cx="6096000" cy="239236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32000"/>
                <a:gridCol w="2032000"/>
                <a:gridCol w="2032000"/>
              </a:tblGrid>
              <a:tr h="37071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Work</a:t>
                      </a:r>
                      <a:endParaRPr lang="en-US" sz="1800" dirty="0"/>
                    </a:p>
                  </a:txBody>
                  <a:tcPr marT="45705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Required Time</a:t>
                      </a:r>
                      <a:endParaRPr lang="en-US" sz="1800" dirty="0"/>
                    </a:p>
                  </a:txBody>
                  <a:tcPr marT="45705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T="45705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Project</a:t>
                      </a:r>
                      <a:r>
                        <a:rPr lang="en-US" sz="1800" baseline="0" dirty="0" smtClean="0"/>
                        <a:t>  selection</a:t>
                      </a:r>
                      <a:endParaRPr lang="en-US" sz="1800" dirty="0"/>
                    </a:p>
                  </a:txBody>
                  <a:tcPr marT="45705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Week 3-5</a:t>
                      </a:r>
                      <a:endParaRPr lang="en-US" sz="1800" dirty="0"/>
                    </a:p>
                  </a:txBody>
                  <a:tcPr marT="45705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05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Literature review</a:t>
                      </a:r>
                      <a:endParaRPr lang="en-US" sz="1800" dirty="0"/>
                    </a:p>
                  </a:txBody>
                  <a:tcPr marT="45705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Week</a:t>
                      </a:r>
                      <a:r>
                        <a:rPr lang="en-US" sz="1800" baseline="0" dirty="0" smtClean="0"/>
                        <a:t> 6-7</a:t>
                      </a:r>
                      <a:endParaRPr lang="en-US" sz="1800" dirty="0"/>
                    </a:p>
                  </a:txBody>
                  <a:tcPr marT="45705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05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0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Methodology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of proposed work</a:t>
                      </a:r>
                      <a:endParaRPr lang="en-US" sz="1800" dirty="0"/>
                    </a:p>
                  </a:txBody>
                  <a:tcPr marT="45705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Week 8-10</a:t>
                      </a:r>
                      <a:endParaRPr lang="en-US" sz="1800" dirty="0"/>
                    </a:p>
                  </a:txBody>
                  <a:tcPr marT="45705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05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0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Report writing and presentation</a:t>
                      </a:r>
                      <a:endParaRPr lang="en-US" sz="1800" dirty="0"/>
                    </a:p>
                  </a:txBody>
                  <a:tcPr marT="45705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Week 11-12</a:t>
                      </a:r>
                      <a:endParaRPr lang="en-US" sz="1800" dirty="0"/>
                    </a:p>
                  </a:txBody>
                  <a:tcPr marT="45705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05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Department of  MIE, CUET</a:t>
            </a:r>
            <a:endParaRPr lang="en-US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C84371-2C30-43D6-ABBB-E87EAB99AE3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4" name="Title 1"/>
          <p:cNvSpPr txBox="1">
            <a:spLocks/>
          </p:cNvSpPr>
          <p:nvPr/>
        </p:nvSpPr>
        <p:spPr bwMode="auto">
          <a:xfrm>
            <a:off x="457200" y="274638"/>
            <a:ext cx="8229600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Project outline</a:t>
            </a:r>
          </a:p>
          <a:p>
            <a:pPr algn="ctr"/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Level-4 Term-2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828800"/>
          <a:ext cx="6096000" cy="266223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32000"/>
                <a:gridCol w="2032000"/>
                <a:gridCol w="2032000"/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Work</a:t>
                      </a:r>
                      <a:endParaRPr lang="en-US" sz="1800" dirty="0"/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Required Time</a:t>
                      </a:r>
                      <a:endParaRPr lang="en-US" sz="1800" dirty="0"/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23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Research</a:t>
                      </a:r>
                      <a:r>
                        <a:rPr lang="en-US" sz="1800" baseline="0" dirty="0" smtClean="0"/>
                        <a:t> on project work</a:t>
                      </a:r>
                      <a:endParaRPr lang="en-US" sz="1800" dirty="0"/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Week 1-2</a:t>
                      </a:r>
                      <a:endParaRPr lang="en-US" sz="1800" dirty="0"/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81"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Design &amp; Simulation</a:t>
                      </a:r>
                      <a:endParaRPr lang="en-US" sz="1800" dirty="0"/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Week</a:t>
                      </a:r>
                      <a:r>
                        <a:rPr lang="en-US" sz="1800" baseline="0" dirty="0" smtClean="0"/>
                        <a:t> 3-5</a:t>
                      </a:r>
                      <a:endParaRPr lang="en-US" sz="1800" dirty="0"/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Implementation</a:t>
                      </a:r>
                      <a:endParaRPr lang="en-US" sz="1800" dirty="0"/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Week 6-10</a:t>
                      </a:r>
                      <a:endParaRPr lang="en-US" sz="1800" dirty="0"/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23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Report writing and presentation</a:t>
                      </a:r>
                      <a:endParaRPr lang="en-US" sz="1800" dirty="0"/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Week 11-12</a:t>
                      </a:r>
                      <a:endParaRPr lang="en-US" sz="1800" dirty="0"/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245</Words>
  <Application>Microsoft Office PowerPoint</Application>
  <PresentationFormat>On-screen Show (4:3)</PresentationFormat>
  <Paragraphs>92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Tahoma</vt:lpstr>
      <vt:lpstr>Wingdings</vt:lpstr>
      <vt:lpstr>Office Theme</vt:lpstr>
      <vt:lpstr>Title</vt:lpstr>
      <vt:lpstr>Objectives </vt:lpstr>
      <vt:lpstr>Slide 3</vt:lpstr>
      <vt:lpstr>Literature Review</vt:lpstr>
      <vt:lpstr>Proposed Methodology/System details</vt:lpstr>
      <vt:lpstr>Work Has Been Done So Far</vt:lpstr>
      <vt:lpstr>Slide 7</vt:lpstr>
      <vt:lpstr>Slide 8</vt:lpstr>
      <vt:lpstr>Slide 9</vt:lpstr>
      <vt:lpstr>Conclusion</vt:lpstr>
      <vt:lpstr>Slide 11</vt:lpstr>
      <vt:lpstr>Questions &amp; Answer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TTT</dc:creator>
  <cp:lastModifiedBy>BD</cp:lastModifiedBy>
  <cp:revision>86</cp:revision>
  <dcterms:created xsi:type="dcterms:W3CDTF">2012-09-30T04:54:21Z</dcterms:created>
  <dcterms:modified xsi:type="dcterms:W3CDTF">2019-07-17T04:23:24Z</dcterms:modified>
</cp:coreProperties>
</file>